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9144000" cy="6858000" type="screen4x3"/>
  <p:notesSz cx="6797675" cy="987425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EA4B2"/>
    <a:srgbClr val="FF0066"/>
    <a:srgbClr val="36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7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E893-3293-42F2-8982-00832B6CF49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79B5B-EFE8-4E73-AD2E-49F335EB75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94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4B88B-5230-4280-A6F6-D46709A28DE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62C42-8966-4E93-A378-05FD86171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28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84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661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0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6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661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43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38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17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09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25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97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3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39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479E-8D33-1042-8BD7-946E13588091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8C2-3FC5-2146-BBB0-C2A160FF172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INTERIOR_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8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NSTRU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0" y="11525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Reunión de Capacitación. 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Socialización Campus Virtual de Aprendizaje “CAVA INFO” y oferta de capacitación 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</a:rPr>
              <a:t>Miércoles 1 de julio de 2020, 11:00 a 12:30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PROGRAMA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72900"/>
              </p:ext>
            </p:extLst>
          </p:nvPr>
        </p:nvGraphicFramePr>
        <p:xfrm>
          <a:off x="307975" y="2229746"/>
          <a:ext cx="8531225" cy="44481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280">
                  <a:extLst>
                    <a:ext uri="{9D8B030D-6E8A-4147-A177-3AD203B41FA5}">
                      <a16:colId xmlns:a16="http://schemas.microsoft.com/office/drawing/2014/main" val="4108806098"/>
                    </a:ext>
                  </a:extLst>
                </a:gridCol>
                <a:gridCol w="7148945">
                  <a:extLst>
                    <a:ext uri="{9D8B030D-6E8A-4147-A177-3AD203B41FA5}">
                      <a16:colId xmlns:a16="http://schemas.microsoft.com/office/drawing/2014/main" val="2575020710"/>
                    </a:ext>
                  </a:extLst>
                </a:gridCol>
              </a:tblGrid>
              <a:tr h="1350573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 11:05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Mensaje de Bienvenida / Presentación del evento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Lcda. María Laura Castelazo Díaz Leal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 de Capacitación para la Cultura de la Transparencia, la Protección de Datos y la Rendición de Cuentas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2425701863"/>
                  </a:ext>
                </a:extLst>
              </a:tr>
              <a:tr h="1222900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11:05 a 11:15  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Socialización del Campus Virtual de Aprendizaje (CAVA INFO)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Marina Alicia San Martín Rebolloso 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Comisionada Ciudadana del INFO Ciudad de México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4137541739"/>
                  </a:ext>
                </a:extLst>
              </a:tr>
              <a:tr h="1350573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 a 11:25   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Particularidades de la operación de CAVA INFO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Lcda. María Laura Castelazo Díaz Leal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 de Capacitación para la Cultura de la Transparencia, la Protección de Datos y la Rendición de Cuentas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4093151514"/>
                  </a:ext>
                </a:extLst>
              </a:tr>
              <a:tr h="262050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11:25 a 11:30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 de fotografía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680258657"/>
                  </a:ext>
                </a:extLst>
              </a:tr>
              <a:tr h="262050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 a 11:35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Preguntas y respuestas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551362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22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NSTRU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40204"/>
              </p:ext>
            </p:extLst>
          </p:nvPr>
        </p:nvGraphicFramePr>
        <p:xfrm>
          <a:off x="307975" y="1529470"/>
          <a:ext cx="8558934" cy="49376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3928">
                  <a:extLst>
                    <a:ext uri="{9D8B030D-6E8A-4147-A177-3AD203B41FA5}">
                      <a16:colId xmlns:a16="http://schemas.microsoft.com/office/drawing/2014/main" val="2710147029"/>
                    </a:ext>
                  </a:extLst>
                </a:gridCol>
                <a:gridCol w="7035006">
                  <a:extLst>
                    <a:ext uri="{9D8B030D-6E8A-4147-A177-3AD203B41FA5}">
                      <a16:colId xmlns:a16="http://schemas.microsoft.com/office/drawing/2014/main" val="2986844314"/>
                    </a:ext>
                  </a:extLst>
                </a:gridCol>
              </a:tblGrid>
              <a:tr h="234280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11:35 a 11:45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Ajuste de tiempo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944948286"/>
                  </a:ext>
                </a:extLst>
              </a:tr>
              <a:tr h="2635649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11:45 a 12:00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Comentarios sobre oferta de capacitación.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Oferta de Capacitación 2020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de Instructores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Profesionalización. Diplomado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Criterios para la obtención de Reconocimientos 2020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Trabajos de la RED.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 de formatos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Lcda. María Laura Castelazo Díaz Leal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 de Capacitación para la Cultura de la Transparencia, la Protección de Datos y la Rendición de Cuentas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636293528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12:00 a 12:20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Preguntas y respuestas.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357639719"/>
                  </a:ext>
                </a:extLst>
              </a:tr>
              <a:tr h="1027201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12:20 a 12:25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Mensaje de despedida 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Marina Alicia San Martín Rebolloso</a:t>
                      </a:r>
                    </a:p>
                    <a:p>
                      <a:pPr marL="151130" marR="107315" indent="-18034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Comisionada Ciudadana del INFO Ciudad de México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767017957"/>
                  </a:ext>
                </a:extLst>
              </a:tr>
              <a:tr h="690223">
                <a:tc>
                  <a:txBody>
                    <a:bodyPr/>
                    <a:lstStyle/>
                    <a:p>
                      <a:pPr marL="540385" indent="-509270"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12:25 a 12:30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51130" marR="107315" indent="-180340"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 de evento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5855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0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2460EBECA45F45858DE489302054B0" ma:contentTypeVersion="10" ma:contentTypeDescription="Crear nuevo documento." ma:contentTypeScope="" ma:versionID="dff1dd35deb36ec8e6fbac89915ab754">
  <xsd:schema xmlns:xsd="http://www.w3.org/2001/XMLSchema" xmlns:xs="http://www.w3.org/2001/XMLSchema" xmlns:p="http://schemas.microsoft.com/office/2006/metadata/properties" xmlns:ns3="f8494fdb-3ffd-4ea0-960c-68677fcffa8c" xmlns:ns4="93278712-b4f5-4e58-b918-0a9b3d74acd9" targetNamespace="http://schemas.microsoft.com/office/2006/metadata/properties" ma:root="true" ma:fieldsID="dad83d4d4ecd9ea284a6c5869f2aba59" ns3:_="" ns4:_="">
    <xsd:import namespace="f8494fdb-3ffd-4ea0-960c-68677fcffa8c"/>
    <xsd:import namespace="93278712-b4f5-4e58-b918-0a9b3d74ac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94fdb-3ffd-4ea0-960c-68677fcffa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78712-b4f5-4e58-b918-0a9b3d74a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277465-DACB-4F63-9435-0303B6AC4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1600F0-F333-4DB2-AD6F-4D7E0BF3949A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93278712-b4f5-4e58-b918-0a9b3d74acd9"/>
    <ds:schemaRef ds:uri="f8494fdb-3ffd-4ea0-960c-68677fcffa8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491727-E555-45E1-AC32-8323AA0DD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494fdb-3ffd-4ea0-960c-68677fcffa8c"/>
    <ds:schemaRef ds:uri="93278712-b4f5-4e58-b918-0a9b3d74a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238</Words>
  <Application>Microsoft Office PowerPoint</Application>
  <PresentationFormat>Presentación en pantalla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 Social Infodf</dc:creator>
  <cp:lastModifiedBy>María Laura Castelazo Díaz Leal</cp:lastModifiedBy>
  <cp:revision>396</cp:revision>
  <cp:lastPrinted>2019-03-22T01:57:58Z</cp:lastPrinted>
  <dcterms:created xsi:type="dcterms:W3CDTF">2019-03-13T17:56:06Z</dcterms:created>
  <dcterms:modified xsi:type="dcterms:W3CDTF">2020-06-30T01:44:26Z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0x010100D12460EBECA45F45858DE489302054B0</vt:lpwstr>
  </property>
</Properties>
</file>